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D8D19FA3-AEA6-46CD-B3D8-DC895BA743CA}">
          <p14:sldIdLst>
            <p14:sldId id="256"/>
            <p14:sldId id="257"/>
          </p14:sldIdLst>
        </p14:section>
        <p14:section name="Agenti Software" id="{78421ABE-C57D-4469-AE15-7B1264008F32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Teoria dei giochi" id="{8DC37948-FA28-43E4-BDA8-460293959C83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Applicazione Android" id="{793E1066-3D6D-45DB-B3D6-BD47EE9E3A61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Conclusione" id="{BADD98D2-7217-4032-8269-E12A6995124E}">
          <p14:sldIdLst>
            <p14:sldId id="316"/>
            <p14:sldId id="31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7CA388-2097-42A8-923D-0E7AD7CA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8DBAC92-9360-49F3-AE39-469C782E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8392-6407-43D6-9DAE-10814D38C402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056DA9-DC5F-414E-81A9-7D7A43E5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C72B4D1-B489-4F43-A66E-7E02BA84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FED7-3BB9-402B-8F9D-689FB175D5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98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502EEE-6074-4354-BF1F-C28EFE46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25994D-90B3-4898-80FF-EE94A5E0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04241F-1459-4753-93A4-631C89C70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98392-6407-43D6-9DAE-10814D38C402}" type="datetimeFigureOut">
              <a:rPr lang="it-IT" smtClean="0"/>
              <a:t>11/02/2022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1CB59D-60A0-48F7-AA96-C66F4C29A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DE2FA3-BA2F-44DA-9D3D-749E5004A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BFED7-3BB9-402B-8F9D-689FB175D5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92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BC649C4-4DF9-4828-BC53-1C7D8F24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F284A82-350B-4527-B98C-415BE17633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BBB0F11-D2F3-4A61-B716-B70FD9C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 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5B981BE-015F-4A4D-A55A-266727809A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0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63A8949-794B-4DE9-9A7E-FFD2E5F8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Percezione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5B9C0AB-633E-45E5-B849-3CF4EC834C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C4817E2-FB4F-4458-B1DB-9CA43704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D26AB2-D67F-46F2-BBDE-E424B41A40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73643"/>
      </p:ext>
    </p:extLst>
  </p:cSld>
  <p:clrMapOvr>
    <a:masterClrMapping/>
  </p:clrMapOvr>
  <p:transition spd="slow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4A2E4B7-96A2-4467-AA83-FB87F8DF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funzione di utilità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40BD5CB-AFD1-4F4B-81C6-F71D561583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27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D63D0E1-13AA-43D2-A6D0-AB4DE599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4D3E408-95EA-43CB-BC59-18789A3F7F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8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6866CBA-6768-4F46-BE35-EAE46D28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agente:  Practical reasoning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CED413-58C0-421C-8555-69C99CAE5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6480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AEDE539-83CF-4E9B-8920-D161523D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agente: planning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C2BB9F-8C0A-4DBA-9D1F-68CD2CEAFD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8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27AA3A1-CA2F-46DC-B60E-4545AD32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EFEB036-73DA-413D-AF8C-4F19182866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03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44B9C7B-2B14-4719-8B92-FF817098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E431B9-4DD5-46B0-8BC1-F9F9A23D73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8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B59FDEA-B6AB-430D-BDDB-FBA72936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10B35C-1477-4B93-A7C6-EACE0AB1C6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945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BC3A2F6-4DED-45E0-80FC-00D563AB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Sommario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1FE6154-405E-4922-8D2C-70AA2AD32E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91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FAC1A68-9FF0-42FF-9900-02B5E821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174A74-EFCE-4105-9C3D-7A7BE87E2D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57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9532D91-D921-4B61-8AF1-0D53B330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teoria dei giochi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752688-8A53-48F7-8E4C-835024BBF7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2626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359DD3E-89B8-40C4-B4F4-CD9D57C4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Introduzione alla teoria dei giochi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179F380-42AA-4D00-969E-43724091E1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0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7381991-47DD-4B47-BF06-992EA43E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Matrice di payoff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E7B51F4-8C4D-423F-B5A2-638EC99A8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7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C981377-B033-4180-8001-488C534EC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Strategia dominante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301F49D-DE61-4E20-AC55-7E917A04A7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80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EA6D5B1-3B94-4ECB-85BF-0C27AAAE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Equilibrio di nash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7F1AB3-AAF4-4CB0-8694-6DD92EDD4B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0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C2A5E29-CE51-459F-ABF8-16C3455C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dilemma del prigioniero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74B9F9-CFBA-4547-AE7F-00C110D0C3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30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BB4283B-E590-4322-81F6-D9793A46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dilemma del prigioniero: un apparente paradosso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E935C9-B0B1-4B53-95EC-A53E7577FF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1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48CBEB3-53BF-4E74-AE90-83AFB533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torneo di axelrod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83708F2-8CAA-4389-BCB1-A839C6B41B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36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EC1E171-B754-4871-A40A-F137F652E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gioco del pollo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855A06-32A2-413A-ABFA-E1A1F9508F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8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0C8A5DC-322E-423F-B23C-5CEA5009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Descrizione e modellazione dei sistemi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800797-F343-453E-AF1E-AC4922EBC3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73807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4822109-AD53-4FCC-9AFF-8451F776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gioco del pollo:  matrice di payoff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5A0408-1A65-4D4B-BC68-8F4D235AD9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18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F02A22C-9751-44AA-A4B5-32BD9D67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Realizzazione di un’Applicazione android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975F44B-C110-42B1-985D-3AA8B6D628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42387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0F022AB-AEC1-4EEA-AF1E-34269A5F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Android os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0E2F80C-999D-419B-847C-BD42329C60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17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83F37FB-6370-491A-99E2-20A10CB0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Introduzione al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348177-3FB2-4BFA-840D-826C4B5A31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1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FA62925-BB4D-40C3-B483-B6122926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Regole del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8FE33F3-B106-4CEC-8204-4138DDE9BC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2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B265CEA-9AED-4C03-8073-9E999D85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Specifiche progettuali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A20164F-941F-4129-8AA1-9BEC967628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9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1B385C6-E7B4-4782-98F0-188CB069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Modalità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26947AD-FFC5-4873-9688-E6DAC758F3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77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C4417ED-EA2A-4777-B69B-31B494D0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Formulazione PEAS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FDC779B-88C4-4EF1-A6C7-6A62FD9221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84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A59E530-890E-463B-A409-47C7EB34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dell’ambiente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F1EB28-AE31-463A-841E-483275B18A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74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003CEF1-0298-4051-A764-D260CFBA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ED3501F-3BD8-44B9-892D-4E49B99E8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3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3102FE8-10D1-4867-9F88-18B9C1A6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65569D4-339C-4C5D-94AC-224B37C92C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86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68AF326-C428-4643-9DF9-EA30C170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Organizzazione del progetto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7C4A62-888E-4936-853F-76CB397B9E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05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FAB0661-1F65-4BB5-99E2-578DCD30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del back-end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C1FA389-7B69-46C5-B8FC-E3579F0162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06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1995AB1-33FA-48E7-AA4D-62ED49F9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732A2E-027A-46AF-8A12-53BFCE25AF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063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E150B26-9F64-4D0E-9782-D953D6D5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Terreno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C7E65E-676C-4F51-9662-7FC2C3DED8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87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D03188C-9BD9-403E-9F8F-8CFE034F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Riempimento della mappa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58F512-3600-41DA-945D-21291D6E08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11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2F2AEAC-B337-4CA2-82CE-C9EB5183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7765BA-1924-45D4-B037-19203DA604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5332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5779502-D5F7-40E5-B891-53809CA1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Controllore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B265AC5-47C2-4E05-AC64-08BE241F0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34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E9C10F0-33B5-445A-AE98-1E3B5D34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Giocatore automatico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1A26F5-A6FB-4A40-B770-35EC994D1D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D279425-47C1-4B12-AF2E-1A3B500E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descrizione della strategia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4A15C6B-5A08-42A1-A93E-21B89339FA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04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6F68DB9-6EC9-4BB6-A0F9-41FFD5586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Wumpus world game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AE90D2-4033-48CB-BDC9-552CD36403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1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79AC36C-EDCE-44D2-B38A-9B7CD233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4DEE15A-3074-4542-8189-699D7F285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38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0000784-E3B1-40BA-88DC-3F9A96E9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Casi d’uso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89BDE9-260F-4990-BB55-B171A10A60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53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4B8F120-94CE-4D48-884C-BDF88786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menu principale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B7B3C4-C436-433E-B6F2-5E5BC3756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4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2800F01-C46A-4255-8C9B-BC6D5A88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impostazioni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D3BFBE3-64B9-497D-8ACC-42C9234F22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01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25FCCCC-7431-43B8-AAF7-702192D0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menu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D8E342-6529-4B1E-88E4-F567457AF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73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4AB07B3-6D17-4236-885D-9EB70C6E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del front-end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AFF932-AC96-4B98-A0F9-7C729EC7C2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5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8FF4600-E121-4559-BCB1-4B06BB29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Ciclo di vita di un’activity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0BE2BC-FCF5-4D5C-83DD-2EFCF84426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3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9712721-408D-455F-B4BF-C8749C00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E2555D8-CBDA-43F9-B0B7-835A274CB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48339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F71FD62-5C68-44EA-8517-982A591A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Organizzazione delle risorse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7679B4-A259-452D-B2E5-C6B3DD633C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43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AB203C2-3F24-47DF-8E9D-80737B0B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Interfaccia utente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D29BBB-E202-4D4A-84E9-F1F7309447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80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CEC415D-C556-430B-BDDC-E41D2E1B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Sviluppi futuri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4E51EB-29DE-4C30-8B14-F880E9EB29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6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C1AFEF-DE14-4983-8AED-98D339F5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Proprietà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B950EBD-F70C-47EC-AD7F-F8F2DC625A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68545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61E1290-8184-4F62-AF3E-BFCC82DA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Strumenti utilizzati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C6FF5F2-1D12-4CA2-A8CB-4C0C067BCD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51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94F77E9-8007-4265-B3C4-B29447B3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contatti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1CDD65-8F13-4A84-AE55-4124A15FC9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29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304FBA1-5470-4D37-950D-E43DD779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C5D5FA-B4BD-440F-9414-DCA2641035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38078"/>
      </p:ext>
    </p:extLst>
  </p:cSld>
  <p:clrMapOvr>
    <a:masterClrMapping/>
  </p:clrMapOvr>
  <p:transition spd="slow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626BB81-7912-48EB-9D32-7206426B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Modellazione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3D1619-DA34-4361-AF91-090003A180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1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84AA533-C2D4-421D-9D58-E559C40D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Processi cognitivi in un agente razionale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9E5529F-4D04-42BA-87EE-9679537E2F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7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0823946-3C2C-42E4-8F0F-652314FF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dell’ambiente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924BEE-19A8-4003-9F9A-4F3FDF307F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140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Widescreen</PresentationFormat>
  <Paragraphs>57</Paragraphs>
  <Slides>62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Tema di Office</vt:lpstr>
      <vt:lpstr>Presentazione standard di PowerPoint</vt:lpstr>
      <vt:lpstr>Sommario</vt:lpstr>
      <vt:lpstr>Descrizione e modellazione dei sistemi multi-agente</vt:lpstr>
      <vt:lpstr>Definizione di agente</vt:lpstr>
      <vt:lpstr>Caratteristiche di un agente</vt:lpstr>
      <vt:lpstr>Proprietà di un agente</vt:lpstr>
      <vt:lpstr>Modellazione di un agente</vt:lpstr>
      <vt:lpstr>Processi cognitivi in un agente razionale</vt:lpstr>
      <vt:lpstr>Definizione dell’ambiente</vt:lpstr>
      <vt:lpstr>Formalizzazione di un agente:  Ambiente</vt:lpstr>
      <vt:lpstr>Formalizzazione di un agente: Percezione</vt:lpstr>
      <vt:lpstr>Formalizzazione di un agente</vt:lpstr>
      <vt:lpstr>Formalizzazione di un agente: funzione di utilità</vt:lpstr>
      <vt:lpstr>Sintesi di un agente</vt:lpstr>
      <vt:lpstr>Sintesi di un agente:  Practical reasoning</vt:lpstr>
      <vt:lpstr>Sintesi di un agente: planning</vt:lpstr>
      <vt:lpstr>Definizione di un sistema multi-agente</vt:lpstr>
      <vt:lpstr>Elementi di un Sistema multi-agente</vt:lpstr>
      <vt:lpstr>Caratteristiche di un sistema multi-agente</vt:lpstr>
      <vt:lpstr>Struttura di un sistema multi-agente</vt:lpstr>
      <vt:lpstr>Elementi di teoria dei giochi</vt:lpstr>
      <vt:lpstr>Introduzione alla teoria dei giochi</vt:lpstr>
      <vt:lpstr>Matrice di payoff</vt:lpstr>
      <vt:lpstr>Strategia dominante</vt:lpstr>
      <vt:lpstr>Equilibrio di nash</vt:lpstr>
      <vt:lpstr>Il dilemma del prigioniero</vt:lpstr>
      <vt:lpstr>Il dilemma del prigioniero: un apparente paradosso</vt:lpstr>
      <vt:lpstr>Il torneo di axelrod</vt:lpstr>
      <vt:lpstr>Il gioco del pollo</vt:lpstr>
      <vt:lpstr>Il gioco del pollo:  matrice di payoff</vt:lpstr>
      <vt:lpstr>Realizzazione di un’Applicazione android</vt:lpstr>
      <vt:lpstr>Android os</vt:lpstr>
      <vt:lpstr>Introduzione al Gioco</vt:lpstr>
      <vt:lpstr>Regole del gioco</vt:lpstr>
      <vt:lpstr>Specifiche progettuali</vt:lpstr>
      <vt:lpstr>Modalità di gioco</vt:lpstr>
      <vt:lpstr>Formulazione PEAS</vt:lpstr>
      <vt:lpstr>Caratteristiche dell’ambiente</vt:lpstr>
      <vt:lpstr>Elementi di gioco</vt:lpstr>
      <vt:lpstr>Organizzazione del progetto</vt:lpstr>
      <vt:lpstr>Struttura del back-end</vt:lpstr>
      <vt:lpstr>Presentazione standard di PowerPoint</vt:lpstr>
      <vt:lpstr>Terreno di gioco</vt:lpstr>
      <vt:lpstr>Riempimento della mappa</vt:lpstr>
      <vt:lpstr>Presentazione standard di PowerPoint</vt:lpstr>
      <vt:lpstr>Controllore di gioco</vt:lpstr>
      <vt:lpstr>Giocatore automatico</vt:lpstr>
      <vt:lpstr>descrizione della strategia</vt:lpstr>
      <vt:lpstr>Wumpus world game</vt:lpstr>
      <vt:lpstr>Casi d’uso</vt:lpstr>
      <vt:lpstr>Estensioni dei casi d’uso: menu principale</vt:lpstr>
      <vt:lpstr>Estensioni dei casi d’uso: impostazioni</vt:lpstr>
      <vt:lpstr>Estensioni dei casi d’uso: menu di gioco</vt:lpstr>
      <vt:lpstr>Struttura del front-end</vt:lpstr>
      <vt:lpstr>Ciclo di vita di un’activity</vt:lpstr>
      <vt:lpstr>Presentazione standard di PowerPoint</vt:lpstr>
      <vt:lpstr>Organizzazione delle risorse</vt:lpstr>
      <vt:lpstr>Interfaccia utente</vt:lpstr>
      <vt:lpstr>Sviluppi futuri</vt:lpstr>
      <vt:lpstr>Strumenti utilizzati</vt:lpstr>
      <vt:lpstr>contatti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IVONNE RIZZUTO</dc:creator>
  <cp:lastModifiedBy>IVONNE RIZZUTO</cp:lastModifiedBy>
  <cp:revision>2</cp:revision>
  <dcterms:created xsi:type="dcterms:W3CDTF">2022-02-11T10:56:15Z</dcterms:created>
  <dcterms:modified xsi:type="dcterms:W3CDTF">2022-02-11T10:58:06Z</dcterms:modified>
</cp:coreProperties>
</file>